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7"/>
  </p:notesMasterIdLst>
  <p:sldIdLst>
    <p:sldId id="256" r:id="rId2"/>
    <p:sldId id="267" r:id="rId3"/>
    <p:sldId id="258" r:id="rId4"/>
    <p:sldId id="266" r:id="rId5"/>
    <p:sldId id="268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764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7C698F-2CC2-42EF-AB8F-850857121980}" type="datetimeFigureOut">
              <a:rPr lang="ru-RU" smtClean="0"/>
              <a:pPr/>
              <a:t>11.04.2016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ADA4EA-F286-41EB-B832-DBF15A10FE6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13751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299C2-971B-43A5-A612-4915C203F7A2}" type="datetimeFigureOut">
              <a:rPr lang="ru-RU" smtClean="0"/>
              <a:pPr/>
              <a:t>11.04.2016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ABF1E-4812-4FF6-AB53-3D759913AB3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  <p:transition spd="med" advClick="0" advTm="10000">
    <p:comb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299C2-971B-43A5-A612-4915C203F7A2}" type="datetimeFigureOut">
              <a:rPr lang="ru-RU" smtClean="0"/>
              <a:pPr/>
              <a:t>11.04.2016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ABF1E-4812-4FF6-AB53-3D759913AB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10000">
    <p:comb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299C2-971B-43A5-A612-4915C203F7A2}" type="datetimeFigureOut">
              <a:rPr lang="ru-RU" smtClean="0"/>
              <a:pPr/>
              <a:t>11.04.2016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9B1ABF1E-4812-4FF6-AB53-3D759913AB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 advClick="0" advTm="10000">
    <p:comb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299C2-971B-43A5-A612-4915C203F7A2}" type="datetimeFigureOut">
              <a:rPr lang="ru-RU" smtClean="0"/>
              <a:pPr/>
              <a:t>11.04.2016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ABF1E-4812-4FF6-AB53-3D759913AB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10000">
    <p:comb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299C2-971B-43A5-A612-4915C203F7A2}" type="datetimeFigureOut">
              <a:rPr lang="ru-RU" smtClean="0"/>
              <a:pPr/>
              <a:t>11.04.2016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ABF1E-4812-4FF6-AB53-3D759913AB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10000">
    <p:comb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299C2-971B-43A5-A612-4915C203F7A2}" type="datetimeFigureOut">
              <a:rPr lang="ru-RU" smtClean="0"/>
              <a:pPr/>
              <a:t>11.04.2016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ABF1E-4812-4FF6-AB53-3D759913AB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10000">
    <p:comb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299C2-971B-43A5-A612-4915C203F7A2}" type="datetimeFigureOut">
              <a:rPr lang="ru-RU" smtClean="0"/>
              <a:pPr/>
              <a:t>11.04.2016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ABF1E-4812-4FF6-AB53-3D759913AB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10000">
    <p:comb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299C2-971B-43A5-A612-4915C203F7A2}" type="datetimeFigureOut">
              <a:rPr lang="ru-RU" smtClean="0"/>
              <a:pPr/>
              <a:t>11.04.2016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ABF1E-4812-4FF6-AB53-3D759913AB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10000">
    <p:comb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299C2-971B-43A5-A612-4915C203F7A2}" type="datetimeFigureOut">
              <a:rPr lang="ru-RU" smtClean="0"/>
              <a:pPr/>
              <a:t>11.04.2016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ABF1E-4812-4FF6-AB53-3D759913AB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10000">
    <p:comb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299C2-971B-43A5-A612-4915C203F7A2}" type="datetimeFigureOut">
              <a:rPr lang="ru-RU" smtClean="0"/>
              <a:pPr/>
              <a:t>11.04.2016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ABF1E-4812-4FF6-AB53-3D759913AB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10000">
    <p:comb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299C2-971B-43A5-A612-4915C203F7A2}" type="datetimeFigureOut">
              <a:rPr lang="ru-RU" smtClean="0"/>
              <a:pPr/>
              <a:t>11.04.2016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ABF1E-4812-4FF6-AB53-3D759913AB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10000">
    <p:comb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266299C2-971B-43A5-A612-4915C203F7A2}" type="datetimeFigureOut">
              <a:rPr lang="ru-RU" smtClean="0"/>
              <a:pPr/>
              <a:t>11.04.2016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9B1ABF1E-4812-4FF6-AB53-3D759913AB3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med" advClick="0" advTm="10000">
    <p:comb/>
  </p:transition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.xml"/><Relationship Id="rId1" Type="http://schemas.openxmlformats.org/officeDocument/2006/relationships/audio" Target="file:///E:\&#1055;&#1088;&#1077;&#1079;&#1077;&#1085;&#1090;&#1072;&#1094;&#1080;&#1103;%20&#1061;&#1086;&#1088;&#1077;&#1086;&#1075;&#1088;&#1092;&#1080;&#1080;%202010\&#1050;&#1083;&#1072;&#1089;&#1089;&#1080;&#1095;&#1077;&#1089;&#1082;&#1080;&#1081;%20&#1090;&#1072;&#1085;&#1077;&#1094;.mp3" TargetMode="Externa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28662" y="500042"/>
            <a:ext cx="7043540" cy="2071702"/>
          </a:xfrm>
          <a:scene3d>
            <a:camera prst="isometricOffAxis2Left"/>
            <a:lightRig rig="threePt" dir="t"/>
          </a:scene3d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Классический танец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14810" y="3643314"/>
            <a:ext cx="4214842" cy="2357454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/>
            <a:lightRig rig="glow" dir="t">
              <a:rot lat="0" lon="0" rev="4800000"/>
            </a:lightRig>
          </a:scene3d>
          <a:sp3d prstMaterial="matte">
            <a:bevelT w="127000" h="63500" prst="artDeco"/>
          </a:sp3d>
        </p:spPr>
        <p:txBody>
          <a:bodyPr>
            <a:normAutofit/>
          </a:bodyPr>
          <a:lstStyle/>
          <a:p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</a:p>
          <a:p>
            <a:endParaRPr lang="ru-RU" dirty="0"/>
          </a:p>
        </p:txBody>
      </p:sp>
      <p:pic>
        <p:nvPicPr>
          <p:cNvPr id="6" name="Рисунок 5" descr="IM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4282" y="2714620"/>
            <a:ext cx="3571900" cy="2989332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obliqueTopLeft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7" name="Классический танец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4357686" y="3286124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med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9" presetClass="entr" presetSubtype="1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17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2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одержимое 9"/>
          <p:cNvSpPr>
            <a:spLocks noGrp="1"/>
          </p:cNvSpPr>
          <p:nvPr>
            <p:ph sz="half" idx="4294967295"/>
          </p:nvPr>
        </p:nvSpPr>
        <p:spPr>
          <a:xfrm>
            <a:off x="357158" y="3429000"/>
            <a:ext cx="4786346" cy="3143250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v"/>
            </a:pPr>
            <a:endParaRPr lang="ru-RU" sz="2000" dirty="0" smtClean="0">
              <a:ln w="18415" cmpd="sng">
                <a:solidFill>
                  <a:srgbClr val="FFFFFF"/>
                </a:solidFill>
                <a:prstDash val="solid"/>
              </a:ln>
              <a:noFill/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marL="0" indent="0" algn="ctr" fontAlgn="base"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</a:pP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2000" dirty="0"/>
          </a:p>
        </p:txBody>
      </p:sp>
      <p:sp>
        <p:nvSpPr>
          <p:cNvPr id="11" name="Содержимое 10"/>
          <p:cNvSpPr>
            <a:spLocks noGrp="1"/>
          </p:cNvSpPr>
          <p:nvPr>
            <p:ph sz="half" idx="4294967295"/>
          </p:nvPr>
        </p:nvSpPr>
        <p:spPr>
          <a:xfrm>
            <a:off x="4214810" y="428604"/>
            <a:ext cx="4038600" cy="3357563"/>
          </a:xfrm>
        </p:spPr>
        <p:txBody>
          <a:bodyPr>
            <a:normAutofit/>
          </a:bodyPr>
          <a:lstStyle/>
          <a:p>
            <a:endParaRPr lang="ru-RU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dirty="0"/>
          </a:p>
        </p:txBody>
      </p:sp>
      <p:pic>
        <p:nvPicPr>
          <p:cNvPr id="12" name="Рисунок 11" descr="IMG_000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0" y="2371570"/>
            <a:ext cx="3638497" cy="419254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3" name="Рисунок 12" descr="IMG_000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28662" y="214290"/>
            <a:ext cx="3097686" cy="436683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custDataLst>
      <p:tags r:id="rId1"/>
    </p:custDataLst>
  </p:cSld>
  <p:clrMapOvr>
    <a:masterClrMapping/>
  </p:clrMapOvr>
  <p:transition spd="med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6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643306" y="642918"/>
            <a:ext cx="4572032" cy="70480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r>
              <a:rPr lang="ru-RU" sz="2800" dirty="0" smtClean="0"/>
              <a:t> «Классический танец» </a:t>
            </a:r>
            <a:r>
              <a:rPr lang="ru-RU" sz="2800" dirty="0" smtClean="0"/>
              <a:t>явля</a:t>
            </a:r>
            <a:r>
              <a:rPr lang="ru-RU" sz="2800" dirty="0"/>
              <a:t>е</a:t>
            </a:r>
            <a:r>
              <a:rPr lang="ru-RU" sz="2800" dirty="0" smtClean="0"/>
              <a:t>тся </a:t>
            </a:r>
            <a:r>
              <a:rPr lang="ru-RU" sz="2800" dirty="0" smtClean="0"/>
              <a:t>единственной системой профессионального воспитания человеческого тела.</a:t>
            </a: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  <a:cs typeface="Times New Roman" pitchFamily="18" charset="0"/>
              </a:rPr>
              <a:t>     Система движений, призванная сделать тело дисциплинированным, подвижным и прекрасным, превращает его в чуткий инструмент, послушный воле балетмейстера и самого исполнителя.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endParaRPr lang="ru-RU" sz="2000" dirty="0" smtClean="0"/>
          </a:p>
          <a:p>
            <a:pPr algn="ctr">
              <a:buFont typeface="Wingdings" pitchFamily="2" charset="2"/>
              <a:buChar char="v"/>
            </a:pPr>
            <a:endParaRPr lang="ru-RU" sz="2000" dirty="0" smtClean="0"/>
          </a:p>
          <a:p>
            <a:pPr algn="ctr"/>
            <a:endParaRPr lang="ru-RU" sz="2000" dirty="0" smtClean="0"/>
          </a:p>
        </p:txBody>
      </p:sp>
      <p:pic>
        <p:nvPicPr>
          <p:cNvPr id="5" name="Рисунок 4" descr="IMG_000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4282" y="815340"/>
            <a:ext cx="3143272" cy="589980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custDataLst>
      <p:tags r:id="rId1"/>
    </p:custDataLst>
  </p:cSld>
  <p:clrMapOvr>
    <a:masterClrMapping/>
  </p:clrMapOvr>
  <p:transition spd="med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Немного об истории танца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0" y="1142984"/>
            <a:ext cx="6929454" cy="5500726"/>
          </a:xfrm>
        </p:spPr>
        <p:txBody>
          <a:bodyPr>
            <a:normAutofit/>
          </a:bodyPr>
          <a:lstStyle/>
          <a:p>
            <a:pPr algn="ctr">
              <a:buFont typeface="Wingdings" pitchFamily="2" charset="2"/>
              <a:buChar char="v"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Подобно многим современным искусствам, он появился в эпоху Возрождения. Уже тогда танец играл значительную роль в представлениях народного театра и в религиозных мистериях, в площадных шествиях и парадных выездах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Рисунок 5" descr="180px-AnnaPavlovaAsGisell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592244" y="1857364"/>
            <a:ext cx="2408912" cy="373187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custDataLst>
      <p:tags r:id="rId1"/>
    </p:custDataLst>
  </p:cSld>
  <p:clrMapOvr>
    <a:masterClrMapping/>
  </p:clrMapOvr>
  <p:transition spd="med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428992" y="357166"/>
            <a:ext cx="557216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 typeface="Wingdings" pitchFamily="2" charset="2"/>
              <a:buChar char="v"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Несмотря на новые веяния в хореографическом искусстве, основы классического танца, остаются непоколебимы.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Рисунок 2" descr="180px-Balle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214290"/>
            <a:ext cx="3635895" cy="487089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6" name="Рисунок 5" descr="19fbb0a6392ffa1b519320b78e26a09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92080" y="2143116"/>
            <a:ext cx="3709076" cy="450059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4|2.4|5.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Другая 1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439</TotalTime>
  <Words>94</Words>
  <Application>Microsoft Office PowerPoint</Application>
  <PresentationFormat>Экран (4:3)</PresentationFormat>
  <Paragraphs>11</Paragraphs>
  <Slides>5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4" baseType="lpstr">
      <vt:lpstr>Arial</vt:lpstr>
      <vt:lpstr>Book Antiqua</vt:lpstr>
      <vt:lpstr>Calibri</vt:lpstr>
      <vt:lpstr>Lucida Sans</vt:lpstr>
      <vt:lpstr>Times New Roman</vt:lpstr>
      <vt:lpstr>Wingdings</vt:lpstr>
      <vt:lpstr>Wingdings 2</vt:lpstr>
      <vt:lpstr>Wingdings 3</vt:lpstr>
      <vt:lpstr>Апекс</vt:lpstr>
      <vt:lpstr>Классический танец</vt:lpstr>
      <vt:lpstr>Презентация PowerPoint</vt:lpstr>
      <vt:lpstr>Презентация PowerPoint</vt:lpstr>
      <vt:lpstr>Немного об истории танца</vt:lpstr>
      <vt:lpstr>Презентация PowerPoint</vt:lpstr>
    </vt:vector>
  </TitlesOfParts>
  <Company>Home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Классический танец</dc:title>
  <dc:creator>Пользователь</dc:creator>
  <cp:lastModifiedBy>user</cp:lastModifiedBy>
  <cp:revision>61</cp:revision>
  <dcterms:created xsi:type="dcterms:W3CDTF">2010-02-28T09:46:07Z</dcterms:created>
  <dcterms:modified xsi:type="dcterms:W3CDTF">2016-04-11T16:02:49Z</dcterms:modified>
</cp:coreProperties>
</file>